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7" r:id="rId2"/>
    <p:sldId id="27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77" r:id="rId12"/>
    <p:sldId id="265" r:id="rId13"/>
    <p:sldId id="280" r:id="rId14"/>
    <p:sldId id="281" r:id="rId15"/>
    <p:sldId id="284" r:id="rId16"/>
    <p:sldId id="283" r:id="rId17"/>
    <p:sldId id="282" r:id="rId18"/>
    <p:sldId id="279" r:id="rId19"/>
    <p:sldId id="27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2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5FCF0-60AA-4E1E-998F-F9D50BBE3767}" type="datetimeFigureOut">
              <a:rPr lang="ru-RU" smtClean="0"/>
              <a:t>09.12.2024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C027B-1A62-48AB-8942-06302EE952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94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8A2A-72CA-4328-9C9C-5C0BBB64816B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EE46-8225-4C25-BC42-AE059AD790E1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97ED-15C4-4F00-ACF9-501418896E94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848F-B64A-4000-BAF6-618BCB32A6EF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8C57-1B8B-4711-B813-BF0578DC6632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C34F-28B3-4ADB-B361-23D2980B128D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B1AE-D3FE-4112-BF28-1DD4F9212BD2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9FD-2C72-4A88-8140-3B0841866B32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179F-209B-4E52-825C-ECAC587AD374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C9BB-18AA-4860-940A-50CB485FCE12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5C44-BA37-4271-BA96-6E4318043F4D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F2CF0A-5E11-4DCF-A3C8-2536431D767B}" type="datetime1">
              <a:rPr lang="ru-RU" smtClean="0"/>
              <a:t>09.12.2024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9;&#1095;&#1080;&#1090;&#1077;&#1083;&#1100;%20&#1075;&#1086;&#1076;&#1072;%20&#1057;&#1074;&#1080;&#1090;&#1072;\&#1101;&#1090;&#1086;%20&#1103;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file:///E:\10%20&#1076;&#1077;&#1082;&#1072;&#1073;&#1088;&#1103;\&#1101;&#1090;&#1086;%20&#1103;.mp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microsoft.com/office/2007/relationships/hdphoto" Target="../media/hdphoto2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06" y="1443154"/>
            <a:ext cx="3034282" cy="478847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080337">
            <a:off x="153239" y="2649839"/>
            <a:ext cx="7196116" cy="70194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«Нетрадиционное оборудование»</a:t>
            </a:r>
          </a:p>
        </p:txBody>
      </p:sp>
      <p:sp>
        <p:nvSpPr>
          <p:cNvPr id="7" name="Прямоугольник 6"/>
          <p:cNvSpPr/>
          <p:nvPr/>
        </p:nvSpPr>
        <p:spPr>
          <a:xfrm rot="19062548">
            <a:off x="-712175" y="2147862"/>
            <a:ext cx="7472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успешный проект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8558" y="4573907"/>
            <a:ext cx="40223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Свита Марина Викторовна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6341258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 МБДОУ № 12 «Аленушка» г. Сальска</a:t>
            </a:r>
          </a:p>
        </p:txBody>
      </p:sp>
    </p:spTree>
    <p:extLst>
      <p:ext uri="{BB962C8B-B14F-4D97-AF65-F5344CB8AC3E}">
        <p14:creationId xmlns:p14="http://schemas.microsoft.com/office/powerpoint/2010/main" val="240182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260648"/>
            <a:ext cx="8280920" cy="72008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Краткосрочный проект </a:t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летне-оздоровительный период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9024" y="836712"/>
            <a:ext cx="6629360" cy="54864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«Радость на ниточке»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91496" cy="43914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7504" y="5949280"/>
            <a:ext cx="8964488" cy="54864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Использование одного нестандартного оборудования во всех видах двигательной активности – воздушные шары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392488" cy="4392488"/>
          </a:xfrm>
        </p:spPr>
      </p:pic>
      <p:grpSp>
        <p:nvGrpSpPr>
          <p:cNvPr id="9" name="Группа 8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536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Первые результаты 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9288"/>
            <a:ext cx="4105056" cy="546581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0728"/>
            <a:ext cx="4874680" cy="4874680"/>
          </a:xfrm>
        </p:spPr>
      </p:pic>
      <p:grpSp>
        <p:nvGrpSpPr>
          <p:cNvPr id="12" name="Группа 11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99642" y="5953662"/>
            <a:ext cx="382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РМО САЛЬСКОГО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6733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361040" cy="548640"/>
          </a:xfrm>
        </p:spPr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нетрадиционного оборудования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517232"/>
            <a:ext cx="4824536" cy="44814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59632" y="548680"/>
            <a:ext cx="6552728" cy="5040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профилактики плоскостопия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248472" cy="4248472"/>
          </a:xfrm>
        </p:spPr>
      </p:pic>
      <p:grpSp>
        <p:nvGrpSpPr>
          <p:cNvPr id="8" name="Группа 7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83768" y="5949280"/>
            <a:ext cx="4371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</a:pPr>
            <a:r>
              <a:rPr lang="ru-RU" cap="all" spc="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Спортивные досуги</a:t>
            </a:r>
            <a:endParaRPr lang="ru-RU" sz="1600" cap="all" spc="400" dirty="0">
              <a:solidFill>
                <a:srgbClr val="000000"/>
              </a:solidFill>
              <a:ea typeface="+mj-ea"/>
              <a:cs typeface="Tung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6277051"/>
            <a:ext cx="4415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</a:pPr>
            <a:r>
              <a:rPr lang="ru-RU" cap="all" spc="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</a:p>
        </p:txBody>
      </p:sp>
    </p:spTree>
    <p:extLst>
      <p:ext uri="{BB962C8B-B14F-4D97-AF65-F5344CB8AC3E}">
        <p14:creationId xmlns:p14="http://schemas.microsoft.com/office/powerpoint/2010/main" val="1564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427">
            <a:off x="-322982" y="3320159"/>
            <a:ext cx="359727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31244"/>
            <a:ext cx="8496944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Фабричное нетрадиционное оборудование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8" y="850630"/>
            <a:ext cx="6385831" cy="4789375"/>
          </a:xfrm>
        </p:spPr>
      </p:pic>
      <p:sp>
        <p:nvSpPr>
          <p:cNvPr id="3" name="TextBox 2"/>
          <p:cNvSpPr txBox="1"/>
          <p:nvPr/>
        </p:nvSpPr>
        <p:spPr>
          <a:xfrm>
            <a:off x="1475656" y="5640005"/>
            <a:ext cx="6264696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Отличается: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Качеством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Надежностью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Долговечностью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Износостойкостью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Легкостью в санобработке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773">
            <a:off x="-324513" y="5054337"/>
            <a:ext cx="213995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2400">
            <a:off x="-757107" y="4462324"/>
            <a:ext cx="30051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83" y="5380070"/>
            <a:ext cx="285273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7761">
            <a:off x="6313983" y="3583338"/>
            <a:ext cx="285273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1466">
            <a:off x="6622786" y="4139480"/>
            <a:ext cx="338931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6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02333"/>
            <a:ext cx="8496944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педагогов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98426" y="5949280"/>
            <a:ext cx="7279146" cy="52066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Практикум «Час здоровья»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604236" cy="460423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59" y="1484784"/>
            <a:ext cx="4536504" cy="4536504"/>
          </a:xfrm>
        </p:spPr>
      </p:pic>
      <p:grpSp>
        <p:nvGrpSpPr>
          <p:cNvPr id="12" name="Группа 11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-108520" y="476672"/>
            <a:ext cx="9361040" cy="80920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«Об ортопедических ковриках замолвлю я слово»</a:t>
            </a:r>
          </a:p>
        </p:txBody>
      </p:sp>
    </p:spTree>
    <p:extLst>
      <p:ext uri="{BB962C8B-B14F-4D97-AF65-F5344CB8AC3E}">
        <p14:creationId xmlns:p14="http://schemas.microsoft.com/office/powerpoint/2010/main" val="29469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1530" y="332656"/>
            <a:ext cx="7520940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Применение на занятиях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11936" y="6223620"/>
            <a:ext cx="8719306" cy="63438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Повышает интерес к занятиям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4" y="1772816"/>
            <a:ext cx="4319488" cy="43194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-234280" y="764704"/>
            <a:ext cx="9612560" cy="994420"/>
          </a:xfrm>
        </p:spPr>
        <p:txBody>
          <a:bodyPr>
            <a:normAutofit/>
          </a:bodyPr>
          <a:lstStyle/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Развивает  психофизические качества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(сила, быстрота, выносливость, ловкость, гибкость)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433975" cy="4433975"/>
          </a:xfrm>
        </p:spPr>
      </p:pic>
      <p:grpSp>
        <p:nvGrpSpPr>
          <p:cNvPr id="12" name="Группа 11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244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1530" y="404664"/>
            <a:ext cx="7520940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1" y="1340768"/>
            <a:ext cx="4392488" cy="43924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33214" y="764704"/>
            <a:ext cx="8610786" cy="54864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Режимные моменты в течении дня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00" y="1340768"/>
            <a:ext cx="4464496" cy="4464496"/>
          </a:xfrm>
        </p:spPr>
      </p:pic>
      <p:grpSp>
        <p:nvGrpSpPr>
          <p:cNvPr id="12" name="Группа 11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 rot="10800000" flipV="1">
            <a:off x="251520" y="604316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</a:t>
            </a:r>
          </a:p>
        </p:txBody>
      </p:sp>
    </p:spTree>
    <p:extLst>
      <p:ext uri="{BB962C8B-B14F-4D97-AF65-F5344CB8AC3E}">
        <p14:creationId xmlns:p14="http://schemas.microsoft.com/office/powerpoint/2010/main" val="13530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1530" y="476672"/>
            <a:ext cx="7520940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</a:t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" y="1268760"/>
            <a:ext cx="4463504" cy="4463504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33214" y="6085430"/>
            <a:ext cx="8610786" cy="54864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Всё это для них, ради них. Дети- наше будущее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391496" cy="4391496"/>
          </a:xfrm>
        </p:spPr>
      </p:pic>
      <p:grpSp>
        <p:nvGrpSpPr>
          <p:cNvPr id="12" name="Группа 11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74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1530" y="202333"/>
            <a:ext cx="7520940" cy="54864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Трансляция опыта -РМО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4185" y="5733256"/>
            <a:ext cx="8715629" cy="792088"/>
          </a:xfrm>
        </p:spPr>
        <p:txBody>
          <a:bodyPr>
            <a:noAutofit/>
          </a:bodyPr>
          <a:lstStyle/>
          <a:p>
            <a:pPr algn="ctr"/>
            <a:r>
              <a:rPr lang="ru-RU" sz="1800" cap="none" dirty="0">
                <a:latin typeface="Times New Roman" pitchFamily="18" charset="0"/>
                <a:cs typeface="Times New Roman" pitchFamily="18" charset="0"/>
              </a:rPr>
              <a:t>2022-2023гг.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сообщение-презентация</a:t>
            </a:r>
          </a:p>
          <a:p>
            <a:pPr algn="ctr"/>
            <a:r>
              <a:rPr lang="ru-RU" sz="1800" cap="none" dirty="0">
                <a:latin typeface="Times New Roman" pitchFamily="18" charset="0"/>
                <a:cs typeface="Times New Roman" pitchFamily="18" charset="0"/>
              </a:rPr>
              <a:t>2023-2024гг. ПОКАЗ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ООД, практикум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464496" cy="4464496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83568" y="692696"/>
            <a:ext cx="7776864" cy="4320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3-й этап- (подведение итогов, поиск  нового…)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ый треугольник 13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ый треугольник 16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464496" cy="4464496"/>
          </a:xfrm>
        </p:spPr>
      </p:pic>
    </p:spTree>
    <p:extLst>
      <p:ext uri="{BB962C8B-B14F-4D97-AF65-F5344CB8AC3E}">
        <p14:creationId xmlns:p14="http://schemas.microsoft.com/office/powerpoint/2010/main" val="14421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63062" y="47297"/>
            <a:ext cx="9017876" cy="6731875"/>
          </a:xfrm>
          <a:prstGeom prst="frame">
            <a:avLst>
              <a:gd name="adj1" fmla="val 346"/>
            </a:avLst>
          </a:prstGeom>
          <a:solidFill>
            <a:srgbClr val="FF66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CE47866D-DC6C-475C-AD76-80007DE7A09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34" y="189128"/>
            <a:ext cx="2482774" cy="3523616"/>
          </a:xfr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A947AF-DCA1-4C29-BA96-2454D26D4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70" y="180585"/>
            <a:ext cx="2615514" cy="37659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26651CA-9FBA-48D6-80A6-2261047AF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82" y="2996951"/>
            <a:ext cx="2615514" cy="367192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F6BB87-664F-48CC-897D-CF445CE2C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3" y="180585"/>
            <a:ext cx="2265642" cy="323264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F5FE2D1-1996-436D-BB8D-5999D0DB43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21585"/>
            <a:ext cx="2736304" cy="37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5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83666"/>
            <a:ext cx="415766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7" y="620688"/>
            <a:ext cx="8424936" cy="244827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just"/>
            <a:r>
              <a:rPr lang="ru-RU" sz="2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«Формирование положительного отношения к    физической культуре у     детей дошкольного возраста  через использование нетрадиционного оборудования»</a:t>
            </a:r>
          </a:p>
        </p:txBody>
      </p:sp>
      <p:sp>
        <p:nvSpPr>
          <p:cNvPr id="3" name="Управляющая кнопка: фильм 2">
            <a:hlinkClick r:id="rId3" action="ppaction://hlinkfile" highlightClick="1"/>
            <a:hlinkHover r:id="rId4" action="ppaction://hlinkfile"/>
          </p:cNvPr>
          <p:cNvSpPr/>
          <p:nvPr/>
        </p:nvSpPr>
        <p:spPr>
          <a:xfrm>
            <a:off x="270371" y="6017804"/>
            <a:ext cx="792088" cy="504056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94593" y="116632"/>
            <a:ext cx="8923283" cy="6615244"/>
          </a:xfrm>
          <a:prstGeom prst="frame">
            <a:avLst>
              <a:gd name="adj1" fmla="val 1299"/>
            </a:avLst>
          </a:prstGeom>
          <a:solidFill>
            <a:srgbClr val="FF66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41327"/>
            <a:ext cx="5544616" cy="310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7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94593" y="116632"/>
            <a:ext cx="8923283" cy="6615244"/>
          </a:xfrm>
          <a:prstGeom prst="frame">
            <a:avLst>
              <a:gd name="adj1" fmla="val 1299"/>
            </a:avLst>
          </a:prstGeom>
          <a:solidFill>
            <a:srgbClr val="FF66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93125" l="1250" r="99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147">
            <a:off x="146132" y="3942779"/>
            <a:ext cx="2949024" cy="2949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7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83" y="4905829"/>
            <a:ext cx="3560778" cy="2844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3" y="5431532"/>
            <a:ext cx="2852936" cy="2852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41875" l="313" r="4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230" b="54942"/>
          <a:stretch/>
        </p:blipFill>
        <p:spPr>
          <a:xfrm rot="20064071">
            <a:off x="7631090" y="5643736"/>
            <a:ext cx="1319591" cy="11946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1108">
            <a:off x="7075709" y="4864918"/>
            <a:ext cx="17065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здоровы!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360">
            <a:off x="2539139" y="2676135"/>
            <a:ext cx="3467826" cy="339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7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5805264"/>
            <a:ext cx="9144000" cy="1052736"/>
            <a:chOff x="0" y="5805264"/>
            <a:chExt cx="9144000" cy="10527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5504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каким направлением воспитания соотносится образовательная  область «физическое развитие»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880259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Данная образовательная область соотносится с физическим и оздоровительным направлением воспитания (п.29.3.4 ФОП ДО). В рамках физического развития детей педагоги должны решать задачи воспитания –приобщать их к ценностям «Жизнь», «Здоровье», а именно 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представления о жизни, здоровье и физической культуре с учетом возраста детей;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Способствовать становлению эмоционально-ценностного отношения к здоровому образу жизни, интереса к физическим упражнениям, подвижным играм, закаливанию организма, овладению гигиеническим нормам и правилами;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активность, самостоятельность, уверенность, нравственные и волевые качества.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515" y="6089043"/>
            <a:ext cx="7132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условий для физического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13794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Учитель\Downloads\32243090-31bf-5665-a829-7772f901fe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733">
            <a:off x="7945568" y="1462343"/>
            <a:ext cx="1256696" cy="12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6797"/>
            <a:ext cx="8496944" cy="1200035"/>
          </a:xfrm>
        </p:spPr>
        <p:txBody>
          <a:bodyPr/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«ФОРМИРОВАНИЕ ПОЛОЖИТЕЛЬНОГО ОТНОШЕНИЯ К ФИЗИЧЕСКОЙ КУЛЬТУРЕ У     ДЕТЕЙ ДОШКОЛЬНОГО ВОЗРАСТА  ЧЕРЕЗ ИСПОЛЬЗОВАНИЕ НЕТРАДИЦИОННОГО ОБОРУДОВАНИЯ»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343" y="2016264"/>
            <a:ext cx="3200400" cy="54864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Нетрадиционное оборудование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624723"/>
            <a:ext cx="4032448" cy="3816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/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Яркое, необычное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Повышает эмоциональный тонус на занятиях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Формирует интерес к физическим занятиям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Увеличивает двигательную активность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Формирует потребность в творческом самовыражении через движение</a:t>
            </a:r>
          </a:p>
          <a:p>
            <a:pPr marL="514350" indent="-514350">
              <a:buFont typeface="+mj-lt"/>
              <a:buAutoNum type="arabicPeriod"/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4048" y="1916832"/>
            <a:ext cx="3200400" cy="5486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4" y="2636912"/>
            <a:ext cx="4392488" cy="3816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Расширить РППС путем создания нестандартного оборудования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Развивать у дошкольников интерес к различным видам двигательной активности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Обогатить информационную культуру педагогов и родителей, содействовать  развитию совместного творчества детей и взрослых по изготовлению оборудования своими руками.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16687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F96A1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Долгосрочный продуктивно-творческий проект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" name="Прямоугольный треугольник 18"/>
          <p:cNvSpPr/>
          <p:nvPr/>
        </p:nvSpPr>
        <p:spPr>
          <a:xfrm rot="5400000">
            <a:off x="432048" y="6223620"/>
            <a:ext cx="202332" cy="1066428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 rot="10800000">
            <a:off x="0" y="0"/>
            <a:ext cx="9144000" cy="202332"/>
            <a:chOff x="0" y="5805264"/>
            <a:chExt cx="9144000" cy="105273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5560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Механизм реализации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105840" y="544894"/>
            <a:ext cx="9166494" cy="476648"/>
          </a:xfrm>
        </p:spPr>
        <p:txBody>
          <a:bodyPr>
            <a:no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1-й этап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(исследовательский):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2020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май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2021</a:t>
            </a:r>
            <a:r>
              <a:rPr lang="ru-RU" sz="1600" b="1" cap="none" dirty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908720"/>
            <a:ext cx="8424936" cy="3600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Организация серии методических мероприятий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464496" cy="446449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" y="1268760"/>
            <a:ext cx="4427984" cy="4427984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5589240"/>
            <a:ext cx="91664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12713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Практикум «Использование нестандартного оборудования на занятиях и праздниках по физической культуре»</a:t>
            </a:r>
          </a:p>
          <a:p>
            <a:pPr marL="285750" indent="-112713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Мастер-класс «Изготовление нестандартного оборудования для стимулирования и сохранения здоровья дошкольников»</a:t>
            </a:r>
          </a:p>
          <a:p>
            <a:pPr marL="285750" indent="-112713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Конкурс «Лучший двигательный центр в группе»</a:t>
            </a:r>
          </a:p>
        </p:txBody>
      </p:sp>
      <p:sp>
        <p:nvSpPr>
          <p:cNvPr id="13" name="Рамка 12"/>
          <p:cNvSpPr/>
          <p:nvPr/>
        </p:nvSpPr>
        <p:spPr>
          <a:xfrm>
            <a:off x="63062" y="47297"/>
            <a:ext cx="9017876" cy="6731875"/>
          </a:xfrm>
          <a:prstGeom prst="frame">
            <a:avLst>
              <a:gd name="adj1" fmla="val 346"/>
            </a:avLst>
          </a:prstGeom>
          <a:solidFill>
            <a:srgbClr val="FF66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семьёй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712968" cy="8812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Процесс воспитательно-образовательного взаимодействия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триаде ребенок-педагог-родитель</a:t>
            </a: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16832"/>
            <a:ext cx="4000884" cy="2304256"/>
          </a:xfrm>
        </p:spPr>
      </p:pic>
      <p:pic>
        <p:nvPicPr>
          <p:cNvPr id="20" name="Объект 1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752528" cy="4752528"/>
          </a:xfrm>
        </p:spPr>
      </p:pic>
      <p:sp>
        <p:nvSpPr>
          <p:cNvPr id="9" name="Рамка 8"/>
          <p:cNvSpPr/>
          <p:nvPr/>
        </p:nvSpPr>
        <p:spPr>
          <a:xfrm>
            <a:off x="63062" y="47297"/>
            <a:ext cx="9017876" cy="6731875"/>
          </a:xfrm>
          <a:prstGeom prst="frame">
            <a:avLst>
              <a:gd name="adj1" fmla="val 346"/>
            </a:avLst>
          </a:prstGeom>
          <a:solidFill>
            <a:srgbClr val="FF66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462250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</a:p>
          <a:p>
            <a:pPr lvl="0">
              <a:spcBef>
                <a:spcPts val="12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Выступление на родительских собраниях</a:t>
            </a:r>
          </a:p>
          <a:p>
            <a:pPr lvl="0">
              <a:spcBef>
                <a:spcPts val="12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Организация совместных  досугов</a:t>
            </a:r>
          </a:p>
        </p:txBody>
      </p:sp>
    </p:spTree>
    <p:extLst>
      <p:ext uri="{BB962C8B-B14F-4D97-AF65-F5344CB8AC3E}">
        <p14:creationId xmlns:p14="http://schemas.microsoft.com/office/powerpoint/2010/main" val="2329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Самодельное Нетрадиционное оборудование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733256"/>
            <a:ext cx="8424936" cy="105273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«Грибы и грибочки», «Поленца», «Косички» для ОРУ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«Бильбоке» для развития глазомера и ловкости;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«Еж-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для метания колец вдаль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71600" y="792128"/>
            <a:ext cx="7592888" cy="5486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оборудование используется как индивидуально, так и для про проведения массовых мероприятий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248472" cy="424847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7390"/>
            <a:ext cx="4176464" cy="431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Рамка 7"/>
          <p:cNvSpPr/>
          <p:nvPr/>
        </p:nvSpPr>
        <p:spPr>
          <a:xfrm>
            <a:off x="63062" y="47297"/>
            <a:ext cx="9017876" cy="6731875"/>
          </a:xfrm>
          <a:prstGeom prst="frame">
            <a:avLst>
              <a:gd name="adj1" fmla="val 346"/>
            </a:avLst>
          </a:prstGeom>
          <a:solidFill>
            <a:srgbClr val="FF66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1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Повышение качества физкультурной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516" y="6021288"/>
            <a:ext cx="8712968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используется как ориентиры в пространстве при ползании, ходьбе, перешагивании, прыжках, беге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464496" cy="44644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9978" y="746124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Ярко, компактно, эстетично, мобильно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392488" cy="4392488"/>
          </a:xfrm>
        </p:spPr>
      </p:pic>
      <p:sp>
        <p:nvSpPr>
          <p:cNvPr id="8" name="Рамка 7"/>
          <p:cNvSpPr/>
          <p:nvPr/>
        </p:nvSpPr>
        <p:spPr>
          <a:xfrm>
            <a:off x="63062" y="47297"/>
            <a:ext cx="9017876" cy="6731875"/>
          </a:xfrm>
          <a:prstGeom prst="frame">
            <a:avLst>
              <a:gd name="adj1" fmla="val 346"/>
            </a:avLst>
          </a:prstGeom>
          <a:solidFill>
            <a:srgbClr val="FF66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985" y="844844"/>
            <a:ext cx="819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2-Й ЭТАП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(ВНЕДРЕНЧЕСКИЙ)  сентябрь  2021 г. – сентябрь   2022  г.</a:t>
            </a:r>
          </a:p>
        </p:txBody>
      </p:sp>
    </p:spTree>
    <p:extLst>
      <p:ext uri="{BB962C8B-B14F-4D97-AF65-F5344CB8AC3E}">
        <p14:creationId xmlns:p14="http://schemas.microsoft.com/office/powerpoint/2010/main" val="374827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Самодельное Нетрадиционное оборудование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3600400" cy="86409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9" y="1701800"/>
            <a:ext cx="4247480" cy="42474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908720"/>
            <a:ext cx="3200400" cy="54864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Спортивные праздники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248472" cy="4248472"/>
          </a:xfrm>
        </p:spPr>
      </p:pic>
      <p:sp>
        <p:nvSpPr>
          <p:cNvPr id="10" name="Прямоугольник 9"/>
          <p:cNvSpPr/>
          <p:nvPr/>
        </p:nvSpPr>
        <p:spPr>
          <a:xfrm>
            <a:off x="251520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6716" y="6021288"/>
            <a:ext cx="6750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Многофункциональное    использование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655668"/>
            <a:ext cx="9144000" cy="202332"/>
            <a:chOff x="0" y="5805264"/>
            <a:chExt cx="9144000" cy="10527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ый треугольник 14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10800000">
            <a:off x="0" y="-13693"/>
            <a:ext cx="9144000" cy="202332"/>
            <a:chOff x="0" y="5805264"/>
            <a:chExt cx="9144000" cy="10527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rot="5400000">
              <a:off x="6846" y="5798418"/>
              <a:ext cx="1052736" cy="1066428"/>
            </a:xfrm>
            <a:prstGeom prst="rt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88914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1653</TotalTime>
  <Words>548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Углы</vt:lpstr>
      <vt:lpstr>Презентация PowerPoint</vt:lpstr>
      <vt:lpstr> </vt:lpstr>
      <vt:lpstr>С каким направлением воспитания соотносится образовательная  область «физическое развитие»  </vt:lpstr>
      <vt:lpstr>Цель: «ФОРМИРОВАНИЕ ПОЛОЖИТЕЛЬНОГО ОТНОШЕНИЯ К ФИЗИЧЕСКОЙ КУЛЬТУРЕ У     ДЕТЕЙ ДОШКОЛЬНОГО ВОЗРАСТА  ЧЕРЕЗ ИСПОЛЬЗОВАНИЕ НЕТРАДИЦИОННОГО ОБОРУДОВАНИЯ»</vt:lpstr>
      <vt:lpstr>Механизм реализации проекта</vt:lpstr>
      <vt:lpstr>Взаимодействие с семьёй</vt:lpstr>
      <vt:lpstr>Самодельное Нетрадиционное оборудование</vt:lpstr>
      <vt:lpstr>Повышение качества физкультурной работы</vt:lpstr>
      <vt:lpstr>Самодельное Нетрадиционное оборудование</vt:lpstr>
      <vt:lpstr>Краткосрочный проект  в летне-оздоровительный период</vt:lpstr>
      <vt:lpstr> Первые результаты </vt:lpstr>
      <vt:lpstr>Использование нетрадиционного оборудования</vt:lpstr>
      <vt:lpstr>Фабричное нетрадиционное оборудование</vt:lpstr>
      <vt:lpstr>повышение компетентности педагогов</vt:lpstr>
      <vt:lpstr>Применение на занятиях</vt:lpstr>
      <vt:lpstr>Положительная динамика</vt:lpstr>
      <vt:lpstr>Физкультурно-оздоровительная работа с детьми</vt:lpstr>
      <vt:lpstr>Трансляция опыта -РМО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98</cp:revision>
  <dcterms:created xsi:type="dcterms:W3CDTF">2024-12-06T12:39:13Z</dcterms:created>
  <dcterms:modified xsi:type="dcterms:W3CDTF">2024-12-09T10:33:17Z</dcterms:modified>
</cp:coreProperties>
</file>